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6" r:id="rId3"/>
    <p:sldId id="257" r:id="rId4"/>
    <p:sldId id="258" r:id="rId5"/>
    <p:sldId id="264" r:id="rId6"/>
    <p:sldId id="259" r:id="rId7"/>
    <p:sldId id="263" r:id="rId8"/>
    <p:sldId id="262" r:id="rId9"/>
    <p:sldId id="260" r:id="rId10"/>
    <p:sldId id="261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3B773-94D9-4ABA-AD84-F43DAC7DD79B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C8C57-C000-4015-8701-A0DA86F5F8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CEA4-1450-4448-A8EA-7CF062F49B82}" type="datetimeFigureOut">
              <a:rPr lang="zh-TW" altLang="en-US" smtClean="0"/>
              <a:pPr/>
              <a:t>12/4/2024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A033-52E1-496E-BBA9-48C722EB48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915888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</a:rPr>
              <a:t>公司名稱</a:t>
            </a:r>
            <a:r>
              <a:rPr lang="en-US" altLang="zh-TW" sz="2800" i="1" dirty="0" smtClean="0">
                <a:solidFill>
                  <a:schemeClr val="tx1"/>
                </a:solidFill>
                <a:sym typeface="Wingdings" pitchFamily="2" charset="2"/>
              </a:rPr>
              <a:t>:(</a:t>
            </a:r>
            <a:r>
              <a:rPr lang="zh-TW" altLang="en-US" sz="2800" i="1" dirty="0" smtClean="0">
                <a:solidFill>
                  <a:schemeClr val="tx1"/>
                </a:solidFill>
                <a:sym typeface="Wingdings" pitchFamily="2" charset="2"/>
              </a:rPr>
              <a:t>請輸入</a:t>
            </a:r>
            <a:r>
              <a:rPr lang="en-US" altLang="zh-TW" sz="2800" i="1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en-US" altLang="zh-TW" i="1" dirty="0" smtClean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827584" y="3645024"/>
            <a:ext cx="7772400" cy="965969"/>
          </a:xfrm>
        </p:spPr>
        <p:txBody>
          <a:bodyPr>
            <a:normAutofit fontScale="90000"/>
          </a:bodyPr>
          <a:lstStyle/>
          <a:p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en-US" altLang="zh-TW" u="sng" dirty="0" smtClean="0"/>
              <a:t>B</a:t>
            </a:r>
            <a:r>
              <a:rPr lang="zh-TW" altLang="zh-TW" u="sng" dirty="0" smtClean="0"/>
              <a:t>部： </a:t>
            </a:r>
            <a:r>
              <a:rPr lang="en-US" altLang="zh-TW" u="sng" dirty="0" smtClean="0"/>
              <a:t>ESG</a:t>
            </a:r>
            <a:r>
              <a:rPr lang="zh-TW" altLang="zh-TW" u="sng" dirty="0" smtClean="0"/>
              <a:t>核心項目概況</a:t>
            </a:r>
            <a:r>
              <a:rPr lang="en-US" altLang="zh-TW" u="sng" dirty="0" smtClean="0"/>
              <a:t/>
            </a:r>
            <a:br>
              <a:rPr lang="en-US" altLang="zh-TW" u="sng" dirty="0" smtClean="0"/>
            </a:br>
            <a:r>
              <a:rPr lang="zh-TW" altLang="zh-TW" sz="2000" dirty="0" smtClean="0"/>
              <a:t>請以</a:t>
            </a:r>
            <a:r>
              <a:rPr lang="zh-TW" altLang="zh-TW" sz="2000" u="sng" dirty="0" smtClean="0"/>
              <a:t>中文填寫</a:t>
            </a:r>
            <a:r>
              <a:rPr lang="zh-TW" altLang="zh-TW" sz="2000" dirty="0" smtClean="0"/>
              <a:t>下列各項資料，全份</a:t>
            </a:r>
            <a:r>
              <a:rPr lang="zh-TW" altLang="en-US" sz="2000" dirty="0" smtClean="0"/>
              <a:t>簡報</a:t>
            </a:r>
            <a:r>
              <a:rPr lang="zh-TW" altLang="zh-TW" sz="2000" dirty="0" smtClean="0"/>
              <a:t>字數不得超過二千字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6093296"/>
            <a:ext cx="224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申請編號</a:t>
            </a:r>
            <a:r>
              <a:rPr lang="en-US" altLang="zh-TW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:</a:t>
            </a:r>
            <a:r>
              <a:rPr lang="en-US" altLang="zh-TW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2024-</a:t>
            </a:r>
            <a:endParaRPr lang="zh-TW" altLang="en-US" dirty="0" smtClean="0">
              <a:solidFill>
                <a:srgbClr val="4F271C">
                  <a:shade val="30000"/>
                  <a:satMod val="150000"/>
                </a:srgbClr>
              </a:solidFill>
            </a:endParaRPr>
          </a:p>
          <a:p>
            <a:endParaRPr lang="zh-TW" altLang="en-US" dirty="0"/>
          </a:p>
        </p:txBody>
      </p:sp>
      <p:sp>
        <p:nvSpPr>
          <p:cNvPr id="9" name="副標題 4"/>
          <p:cNvSpPr txBox="1">
            <a:spLocks/>
          </p:cNvSpPr>
          <p:nvPr/>
        </p:nvSpPr>
        <p:spPr>
          <a:xfrm>
            <a:off x="1547664" y="3212976"/>
            <a:ext cx="6400800" cy="67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3600" b="1" i="0" u="none" strike="noStrike" kern="1200" cap="none" spc="3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2024</a:t>
            </a:r>
            <a:r>
              <a:rPr kumimoji="0" lang="zh-TW" altLang="en-US" sz="3600" b="1" i="0" u="none" strike="noStrike" kern="1200" cap="none" spc="3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香港</a:t>
            </a:r>
            <a:r>
              <a:rPr kumimoji="0" lang="en-US" altLang="zh-TW" sz="3600" b="1" i="0" u="none" strike="noStrike" kern="1200" cap="none" spc="3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ESG</a:t>
            </a:r>
            <a:r>
              <a:rPr kumimoji="0" lang="zh-TW" altLang="en-US" sz="3600" b="1" i="0" u="none" strike="noStrike" kern="1200" cap="none" spc="3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獎</a:t>
            </a:r>
            <a:endParaRPr kumimoji="0" lang="en-US" altLang="zh-TW" sz="3600" b="1" i="1" u="none" strike="noStrike" kern="1200" cap="none" spc="30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9)</a:t>
            </a:r>
            <a:r>
              <a:rPr lang="zh-TW" altLang="zh-TW" b="1" dirty="0" smtClean="0"/>
              <a:t>後續發展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/>
              <a:t>10)</a:t>
            </a:r>
            <a:r>
              <a:rPr lang="zh-CN" altLang="zh-TW" b="1" dirty="0" smtClean="0"/>
              <a:t>其他</a:t>
            </a:r>
            <a:r>
              <a:rPr lang="zh-TW" altLang="zh-TW" b="1" dirty="0" smtClean="0"/>
              <a:t>補充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1)</a:t>
            </a:r>
            <a:r>
              <a:rPr lang="zh-TW" altLang="zh-TW" b="1" dirty="0" smtClean="0"/>
              <a:t>項目</a:t>
            </a:r>
            <a:r>
              <a:rPr lang="zh-TW" altLang="en-US" b="1" dirty="0" smtClean="0"/>
              <a:t>名稱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主題及簡介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i="1" dirty="0" smtClean="0"/>
              <a:t>項目名稱</a:t>
            </a:r>
            <a:r>
              <a:rPr lang="en-US" altLang="zh-TW" sz="2400" i="1" dirty="0" smtClean="0"/>
              <a:t>/</a:t>
            </a:r>
            <a:r>
              <a:rPr lang="zh-TW" altLang="en-US" sz="2400" i="1" dirty="0" smtClean="0"/>
              <a:t>主題：</a:t>
            </a:r>
            <a:endParaRPr lang="en-US" altLang="zh-TW" sz="2400" i="1" dirty="0" smtClean="0"/>
          </a:p>
          <a:p>
            <a:pPr>
              <a:buNone/>
            </a:pPr>
            <a:endParaRPr lang="en-US" altLang="zh-TW" sz="2400" i="1" dirty="0" smtClean="0"/>
          </a:p>
          <a:p>
            <a:pPr>
              <a:buNone/>
            </a:pPr>
            <a:endParaRPr lang="en-US" altLang="zh-TW" sz="2400" i="1" dirty="0" smtClean="0"/>
          </a:p>
          <a:p>
            <a:pPr>
              <a:buNone/>
            </a:pPr>
            <a:r>
              <a:rPr lang="zh-TW" altLang="en-US" sz="2400" i="1" dirty="0" smtClean="0"/>
              <a:t>項目簡介：</a:t>
            </a:r>
            <a:endParaRPr lang="en-US" altLang="zh-TW" sz="2400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2)</a:t>
            </a:r>
            <a:r>
              <a:rPr lang="zh-TW" altLang="zh-TW" b="1" dirty="0" smtClean="0"/>
              <a:t>項目範疇：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ym typeface="Wingdings 2"/>
              </a:rPr>
              <a:t></a:t>
            </a:r>
            <a:r>
              <a:rPr lang="en-US" altLang="zh-TW" b="1" dirty="0" smtClean="0"/>
              <a:t> </a:t>
            </a:r>
            <a:r>
              <a:rPr lang="zh-TW" altLang="zh-TW" b="1" dirty="0" smtClean="0"/>
              <a:t>環保</a:t>
            </a:r>
            <a:r>
              <a:rPr lang="en-US" altLang="zh-TW" b="1" dirty="0" smtClean="0"/>
              <a:t>   </a:t>
            </a:r>
          </a:p>
          <a:p>
            <a:pPr>
              <a:buNone/>
            </a:pPr>
            <a:r>
              <a:rPr lang="en-US" altLang="zh-TW" b="1" dirty="0" smtClean="0">
                <a:sym typeface="Wingdings 2"/>
              </a:rPr>
              <a:t></a:t>
            </a:r>
            <a:r>
              <a:rPr lang="en-US" altLang="zh-TW" b="1" dirty="0" smtClean="0"/>
              <a:t> </a:t>
            </a:r>
            <a:r>
              <a:rPr lang="zh-TW" altLang="zh-TW" b="1" dirty="0" smtClean="0"/>
              <a:t>社會責任</a:t>
            </a:r>
            <a:r>
              <a:rPr lang="en-US" altLang="zh-TW" b="1" dirty="0" smtClean="0"/>
              <a:t>   </a:t>
            </a:r>
          </a:p>
          <a:p>
            <a:pPr>
              <a:buNone/>
            </a:pPr>
            <a:r>
              <a:rPr lang="en-US" altLang="zh-TW" b="1" dirty="0" smtClean="0">
                <a:sym typeface="Wingdings 2"/>
              </a:rPr>
              <a:t></a:t>
            </a:r>
            <a:r>
              <a:rPr lang="en-US" altLang="zh-TW" b="1" dirty="0" smtClean="0"/>
              <a:t> </a:t>
            </a:r>
            <a:r>
              <a:rPr lang="zh-TW" altLang="zh-TW" b="1" dirty="0" smtClean="0"/>
              <a:t>公司管治</a:t>
            </a:r>
            <a:endParaRPr lang="zh-TW" altLang="zh-TW" dirty="0" smtClean="0"/>
          </a:p>
          <a:p>
            <a:pPr>
              <a:buNone/>
            </a:pPr>
            <a:r>
              <a:rPr lang="en-US" altLang="zh-TW" b="1" dirty="0" smtClean="0">
                <a:sym typeface="Wingdings 2"/>
              </a:rPr>
              <a:t></a:t>
            </a:r>
            <a:r>
              <a:rPr lang="en-US" altLang="zh-TW" b="1" dirty="0" smtClean="0"/>
              <a:t> </a:t>
            </a:r>
            <a:r>
              <a:rPr lang="zh-TW" altLang="zh-TW" b="1" dirty="0" smtClean="0"/>
              <a:t>其他</a:t>
            </a:r>
            <a:r>
              <a:rPr lang="en-US" altLang="zh-TW" b="1" dirty="0" smtClean="0"/>
              <a:t>_______________</a:t>
            </a:r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3)</a:t>
            </a:r>
            <a:r>
              <a:rPr lang="zh-TW" altLang="zh-TW" b="1" dirty="0" smtClean="0"/>
              <a:t>項目目標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4)</a:t>
            </a:r>
            <a:r>
              <a:rPr lang="zh-TW" altLang="zh-TW" b="1" dirty="0" smtClean="0"/>
              <a:t>項目構思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5)</a:t>
            </a:r>
            <a:r>
              <a:rPr lang="zh-TW" altLang="zh-TW" b="1" dirty="0" smtClean="0"/>
              <a:t>項目特色／創新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6)</a:t>
            </a:r>
            <a:r>
              <a:rPr lang="zh-TW" altLang="zh-TW" b="1" dirty="0" smtClean="0"/>
              <a:t>項目執行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里程碑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7)</a:t>
            </a:r>
            <a:r>
              <a:rPr lang="zh-TW" altLang="zh-TW" b="1" dirty="0" smtClean="0"/>
              <a:t>資源投入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800" b="1" dirty="0" smtClean="0"/>
              <a:t>8)</a:t>
            </a:r>
            <a:r>
              <a:rPr lang="zh-TW" altLang="zh-TW" sz="3800" b="1" dirty="0" smtClean="0"/>
              <a:t>效益及影響之評核</a:t>
            </a:r>
            <a:r>
              <a:rPr lang="en-US" altLang="zh-TW" sz="3800" b="1" dirty="0" smtClean="0"/>
              <a:t>/</a:t>
            </a:r>
            <a:r>
              <a:rPr lang="zh-TW" altLang="zh-TW" sz="3800" b="1" dirty="0" smtClean="0"/>
              <a:t>預估</a:t>
            </a:r>
            <a:endParaRPr lang="zh-TW" altLang="en-US" sz="38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000" b="1" i="1" dirty="0" smtClean="0"/>
              <a:t>請提供數字作為支持</a:t>
            </a:r>
            <a:endParaRPr lang="zh-TW" altLang="en-US" sz="2000" i="1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</TotalTime>
  <Words>94</Words>
  <Application>Microsoft Office PowerPoint</Application>
  <PresentationFormat>如螢幕大小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PPT佈景主題</vt:lpstr>
      <vt:lpstr> B部： ESG核心項目概況 請以中文填寫下列各項資料，全份簡報字數不得超過二千字</vt:lpstr>
      <vt:lpstr>1)項目名稱/主題及簡介</vt:lpstr>
      <vt:lpstr>2)項目範疇：</vt:lpstr>
      <vt:lpstr>3)項目目標</vt:lpstr>
      <vt:lpstr>4)項目構思</vt:lpstr>
      <vt:lpstr>5)項目特色／創新</vt:lpstr>
      <vt:lpstr>6)項目執行/里程碑</vt:lpstr>
      <vt:lpstr>7)資源投入</vt:lpstr>
      <vt:lpstr>8)效益及影響之評核/預估</vt:lpstr>
      <vt:lpstr>9)後續發展</vt:lpstr>
      <vt:lpstr>10)其他補充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EOL1</dc:creator>
  <cp:lastModifiedBy>AML1</cp:lastModifiedBy>
  <cp:revision>23</cp:revision>
  <dcterms:created xsi:type="dcterms:W3CDTF">2023-06-27T06:50:01Z</dcterms:created>
  <dcterms:modified xsi:type="dcterms:W3CDTF">2024-04-12T02:09:58Z</dcterms:modified>
</cp:coreProperties>
</file>