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64" r:id="rId6"/>
    <p:sldId id="259" r:id="rId7"/>
    <p:sldId id="263" r:id="rId8"/>
    <p:sldId id="262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B773-94D9-4ABA-AD84-F43DAC7DD79B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8C57-C000-4015-8701-A0DA86F5F8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CEA4-1450-4448-A8EA-7CF062F49B82}" type="datetimeFigureOut">
              <a:rPr lang="zh-TW" altLang="en-US" smtClean="0"/>
              <a:pPr/>
              <a:t>30/6/2023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公司名稱</a:t>
            </a:r>
            <a:r>
              <a:rPr lang="en-US" altLang="zh-TW" sz="2800" i="1" dirty="0" smtClean="0">
                <a:solidFill>
                  <a:schemeClr val="tx1"/>
                </a:solidFill>
                <a:sym typeface="Wingdings" pitchFamily="2" charset="2"/>
              </a:rPr>
              <a:t>:(</a:t>
            </a:r>
            <a:r>
              <a:rPr lang="zh-TW" altLang="en-US" sz="2800" i="1" dirty="0" smtClean="0">
                <a:solidFill>
                  <a:schemeClr val="tx1"/>
                </a:solidFill>
                <a:sym typeface="Wingdings" pitchFamily="2" charset="2"/>
              </a:rPr>
              <a:t>請輸入</a:t>
            </a:r>
            <a:r>
              <a:rPr lang="en-US" altLang="zh-TW" sz="2800" i="1" dirty="0" smtClean="0">
                <a:solidFill>
                  <a:schemeClr val="tx1"/>
                </a:solidFill>
              </a:rPr>
              <a:t>)</a:t>
            </a:r>
            <a:endParaRPr lang="en-US" altLang="zh-TW" sz="2800" i="1" dirty="0" smtClean="0">
              <a:solidFill>
                <a:schemeClr val="tx1"/>
              </a:solidFill>
            </a:endParaRPr>
          </a:p>
          <a:p>
            <a:pPr lvl="0"/>
            <a:endParaRPr lang="en-US" altLang="zh-TW" i="1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u="sng" dirty="0" smtClean="0"/>
              <a:t>B</a:t>
            </a:r>
            <a:r>
              <a:rPr lang="zh-TW" altLang="zh-TW" u="sng" dirty="0" smtClean="0"/>
              <a:t>部： </a:t>
            </a:r>
            <a:r>
              <a:rPr lang="en-US" altLang="zh-TW" u="sng" dirty="0" smtClean="0"/>
              <a:t>ESG</a:t>
            </a:r>
            <a:r>
              <a:rPr lang="zh-TW" altLang="zh-TW" u="sng" dirty="0" smtClean="0"/>
              <a:t>核心項目</a:t>
            </a:r>
            <a:r>
              <a:rPr lang="zh-TW" altLang="zh-TW" u="sng" dirty="0" smtClean="0"/>
              <a:t>概況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zh-TW" sz="2000" dirty="0" smtClean="0"/>
              <a:t>請以</a:t>
            </a:r>
            <a:r>
              <a:rPr lang="zh-TW" altLang="zh-TW" sz="2000" u="sng" dirty="0" smtClean="0"/>
              <a:t>中文填寫</a:t>
            </a:r>
            <a:r>
              <a:rPr lang="zh-TW" altLang="zh-TW" sz="2000" dirty="0" smtClean="0"/>
              <a:t>下列各項資料，全份</a:t>
            </a:r>
            <a:r>
              <a:rPr lang="zh-TW" altLang="en-US" sz="2000" dirty="0" smtClean="0"/>
              <a:t>簡報</a:t>
            </a:r>
            <a:r>
              <a:rPr lang="zh-TW" altLang="zh-TW" sz="2000" dirty="0" smtClean="0"/>
              <a:t>字數不得超過二千</a:t>
            </a:r>
            <a:r>
              <a:rPr lang="zh-TW" altLang="zh-TW" sz="2000" dirty="0" smtClean="0"/>
              <a:t>字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6093296"/>
            <a:ext cx="224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申請編號</a:t>
            </a:r>
            <a:r>
              <a:rPr lang="en-US" altLang="zh-TW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:2023-</a:t>
            </a:r>
            <a:endParaRPr lang="zh-TW" altLang="en-US" dirty="0" smtClean="0">
              <a:solidFill>
                <a:srgbClr val="4F271C">
                  <a:shade val="30000"/>
                  <a:satMod val="150000"/>
                </a:srgb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9)</a:t>
            </a:r>
            <a:r>
              <a:rPr lang="zh-TW" altLang="zh-TW" b="1" dirty="0" smtClean="0"/>
              <a:t>後續發展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/>
              <a:t>10)</a:t>
            </a:r>
            <a:r>
              <a:rPr lang="zh-CN" altLang="zh-TW" b="1" dirty="0" smtClean="0"/>
              <a:t>其他</a:t>
            </a:r>
            <a:r>
              <a:rPr lang="zh-TW" altLang="zh-TW" b="1" dirty="0" smtClean="0"/>
              <a:t>補充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1)</a:t>
            </a:r>
            <a:r>
              <a:rPr lang="zh-TW" altLang="zh-TW" b="1" dirty="0" smtClean="0"/>
              <a:t>項目</a:t>
            </a:r>
            <a:r>
              <a:rPr lang="zh-TW" altLang="en-US" b="1" dirty="0" smtClean="0"/>
              <a:t>名稱</a:t>
            </a:r>
            <a:r>
              <a:rPr lang="zh-TW" altLang="zh-TW" b="1" dirty="0" smtClean="0"/>
              <a:t>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2)</a:t>
            </a:r>
            <a:r>
              <a:rPr lang="zh-TW" altLang="zh-TW" b="1" dirty="0" smtClean="0"/>
              <a:t>項目範疇：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環保</a:t>
            </a:r>
            <a:r>
              <a:rPr lang="en-US" altLang="zh-TW" b="1" dirty="0" smtClean="0"/>
              <a:t>   </a:t>
            </a:r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社會責任</a:t>
            </a:r>
            <a:r>
              <a:rPr lang="en-US" altLang="zh-TW" b="1" dirty="0" smtClean="0"/>
              <a:t>   </a:t>
            </a:r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公司管治</a:t>
            </a:r>
            <a:endParaRPr lang="zh-TW" altLang="zh-TW" dirty="0" smtClean="0"/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其他</a:t>
            </a:r>
            <a:r>
              <a:rPr lang="en-US" altLang="zh-TW" b="1" dirty="0" smtClean="0"/>
              <a:t>_______________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3)</a:t>
            </a:r>
            <a:r>
              <a:rPr lang="zh-TW" altLang="zh-TW" b="1" dirty="0" smtClean="0"/>
              <a:t>項目目標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4)</a:t>
            </a:r>
            <a:r>
              <a:rPr lang="zh-TW" altLang="zh-TW" b="1" dirty="0" smtClean="0"/>
              <a:t>項目構思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5)</a:t>
            </a:r>
            <a:r>
              <a:rPr lang="zh-TW" altLang="zh-TW" b="1" dirty="0" smtClean="0"/>
              <a:t>項目特色／創新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6)</a:t>
            </a:r>
            <a:r>
              <a:rPr lang="zh-TW" altLang="zh-TW" b="1" dirty="0" smtClean="0"/>
              <a:t>項目執行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7)</a:t>
            </a:r>
            <a:r>
              <a:rPr lang="zh-TW" altLang="zh-TW" b="1" dirty="0" smtClean="0"/>
              <a:t>資源投入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800" b="1" dirty="0" smtClean="0"/>
              <a:t>8)</a:t>
            </a:r>
            <a:r>
              <a:rPr lang="zh-TW" altLang="zh-TW" sz="3800" b="1" dirty="0" smtClean="0"/>
              <a:t>效益及影響之評核</a:t>
            </a:r>
            <a:r>
              <a:rPr lang="en-US" altLang="zh-TW" sz="3800" b="1" dirty="0" smtClean="0"/>
              <a:t>/</a:t>
            </a:r>
            <a:r>
              <a:rPr lang="zh-TW" altLang="zh-TW" sz="3800" b="1" dirty="0" smtClean="0"/>
              <a:t>預估</a:t>
            </a:r>
            <a:endParaRPr lang="zh-TW" altLang="en-US" sz="3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b="1" dirty="0" smtClean="0"/>
              <a:t>請提供數字作為支持</a:t>
            </a:r>
            <a:endParaRPr lang="zh-TW" altLang="en-US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84</Words>
  <Application>Microsoft Office PowerPoint</Application>
  <PresentationFormat>如螢幕大小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PPT佈景主題</vt:lpstr>
      <vt:lpstr>B部： ESG核心項目概況 請以中文填寫下列各項資料，全份簡報字數不得超過二千字</vt:lpstr>
      <vt:lpstr>1)項目名稱：</vt:lpstr>
      <vt:lpstr>2)項目範疇：</vt:lpstr>
      <vt:lpstr>3)項目目標</vt:lpstr>
      <vt:lpstr>4)項目構思</vt:lpstr>
      <vt:lpstr>5)項目特色／創新</vt:lpstr>
      <vt:lpstr>6)項目執行</vt:lpstr>
      <vt:lpstr>7)資源投入</vt:lpstr>
      <vt:lpstr>8)效益及影響之評核/預估</vt:lpstr>
      <vt:lpstr>9)後續發展</vt:lpstr>
      <vt:lpstr>10)其他補充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EOL1</dc:creator>
  <cp:lastModifiedBy>EOL1</cp:lastModifiedBy>
  <cp:revision>16</cp:revision>
  <dcterms:created xsi:type="dcterms:W3CDTF">2023-06-27T06:50:01Z</dcterms:created>
  <dcterms:modified xsi:type="dcterms:W3CDTF">2023-06-30T10:24:21Z</dcterms:modified>
</cp:coreProperties>
</file>